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10287000" cx="18288000"/>
  <p:notesSz cx="10287000" cy="1828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33" roundtripDataSignature="AMtx7mi6Fi95k/DA4AsG3qCoRGY7K3s23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customschemas.google.com/relationships/presentationmetadata" Target="meta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안녕하세요, 2022 빅데이터사이언스학부 통계학술제 ‘CAPTCHA OCR’ 주제로 하이퍼 팀 발표 시작하겠습니다.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부득이하게 이번 2학기에 수강하는 과목이 월요일 7시 이후에 끝나, 오프라인 발표에 참석하지 못한 점 양해부탁드리겠습니다.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이러한 캡차의 이미지 데이터 셋에서 모든 문자열을 정리한 뒤, 리스트에 넣어 라벨링 시킨 결과, 총 19개의 문자가 확인되었습니다.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해당 문자들의 분포는 오른쪽 plot으로 확인할 수 있는데요,  ‘n’ 문자를 제외하고는 거의 모든 문자가 골고루 분포되어 있는 것을 확인할 수 있습니다.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4" name="Google Shape;234;p1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다음으로 데이터 전처리입니다.</a:t>
            </a:r>
            <a:endParaRPr/>
          </a:p>
        </p:txBody>
      </p:sp>
      <p:sp>
        <p:nvSpPr>
          <p:cNvPr id="251" name="Google Shape;251;p1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첫번째로, 캡차 문자 라벨을 인코딩하는 전처리 작업입니다.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저희는 캡차 문자열을</a:t>
            </a:r>
            <a:r>
              <a:rPr lang="en-US">
                <a:solidFill>
                  <a:schemeClr val="dk1"/>
                </a:solidFill>
              </a:rPr>
              <a:t> 모델에 </a:t>
            </a:r>
            <a:r>
              <a:rPr lang="en-US">
                <a:solidFill>
                  <a:schemeClr val="dk1"/>
                </a:solidFill>
              </a:rPr>
              <a:t>학습시키기 위해 문자를 숫자 형식으로 변환하였습니다. 글자 하나 하나를 정수 인코딩을 통해 기계가 인식하게끔 데이터를 전처리한 것인데요,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이때, tensorflow의 stringlookup 함수를 통해 character list의 문자들을 하나씩 숫자로 매칭하여 변환할 수 있도록 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그림과 같이 ‘226md’문자가 있다고 했을 때 변환 결과,  [0 0 4 13 9] 숫자로 매칭되는 것을 확인할 수 있습니다.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0" name="Google Shape;260;p1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두번째로는 숫자를 문자로 변환하는 디코딩 과정입니다.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앞서 문자를 숫자로 변환하는 인코딩 과정을 진행했기에 모델 output이 숫자로 출력됩니다.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그렇기 때문에 사람이 읽을 수 있도록 다시 숫자를 문자로 디코딩하는 과정이 필요합니다.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아래 그림과 같이 라벨링 된 숫자를 다시 문자로 변환하는 것입니다.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두번째로 이미지 transpose 작업입니다.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RNN모델은 입력과 출력을 시퀀스 단위로 처리하는 모델이기 때문에 </a:t>
            </a:r>
            <a:r>
              <a:rPr lang="en-US">
                <a:solidFill>
                  <a:schemeClr val="dk1"/>
                </a:solidFill>
              </a:rPr>
              <a:t>첫 글자부터 </a:t>
            </a:r>
            <a:r>
              <a:rPr lang="en-US">
                <a:solidFill>
                  <a:schemeClr val="dk1"/>
                </a:solidFill>
              </a:rPr>
              <a:t>순차적으로 학습을 진행시켜야 합니다.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따라서, 위에서 아래로 순차적으로 학습시키기 위해 가로와 세로를 transpose시켰습니다.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이에 따라 (200,50) 형태의 이미지가 (50, 200)으로 변환된 것을 확인할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4" name="Google Shape;284;p1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데이터 모델링입니다.</a:t>
            </a:r>
            <a:endParaRPr/>
          </a:p>
        </p:txBody>
      </p:sp>
      <p:sp>
        <p:nvSpPr>
          <p:cNvPr id="306" name="Google Shape;306;p1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저희의 모델 형태는 </a:t>
            </a:r>
            <a:r>
              <a:rPr lang="en-US">
                <a:solidFill>
                  <a:schemeClr val="dk1"/>
                </a:solidFill>
              </a:rPr>
              <a:t>CNN, 그리고 Bidrectional LSTM을 결합한 형태입니다.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50 by 200 이미지가 input에 들어가고, 컨볼루션과 맥스 풀링 2쌍의 층을 거치고, 양방향 LSTM 2층을 거친후 출력이 되는 형태임을 알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CNN을 이용하여 이미지의 특징을 추출하고, Bidrectional LSTM을 사용해 주변의 다른 글자 정보들을 종합하여 예측하고자 하는 해당 문자를 예측하게 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이때, 일반적인 LSTM이 아닌, Bidrectional LSTM을 사용하였는데요. 일반적인 LSTM은 순방향(왼쪽-&gt;오른쪽)으로 정보를 추출하지만,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Bidrectional LSTM은 역방향으로 정보를 전달하는 hidden layer를 추가하여 정보를 보다 유연하게 처리하는 장점이 있으며,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다 대 다 (many to many) 형식으로 모델이 구현되기에 이를 사용하였습니다.</a:t>
            </a:r>
            <a:endParaRPr sz="1200">
              <a:solidFill>
                <a:srgbClr val="24292F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또한, 캡차 이미지의 형태를 확인하였을 때  어디서부터 어디까지가 한 글자에 해당하는지 파악하는 것이 어렵습니다.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이에 따라 유용하게 파악할 수 있도록 관계 정렬을 위해 CTC 알고리즘을 사용하였습니다.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다음은 모델 흐름을 도식화 한 것입니다.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입력 데이터로 캡차 이미지가 들어간 후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CNN과 </a:t>
            </a:r>
            <a:r>
              <a:rPr lang="en-US">
                <a:solidFill>
                  <a:schemeClr val="dk1"/>
                </a:solidFill>
              </a:rPr>
              <a:t>Bidrectional LSTM로 구성된 모델링 과정을 거쳐 예측 결과 문자가 출력되는 형식입니다.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6" name="Google Shape;326;p1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옵티마이저는 adam, 손실함수는 연속(분할되지 않은)시계열과 대상 시퀀스 간의 손실을 계산하는  CTC,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에폭은 100으로 설정하였고, EarlyStopping 함수를 사용하여 손실함수가 10 에폭이상 줄지 않으면 멈추게끔 설정하였습니다.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러닝 레이트는 0.001, 배치사이즈는 32, 은닉층은 6층으로 설정하여 모델링을 진행하였습니다.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2" name="Google Shape;342;p1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이렇게 진행한 모델의 summary입니다.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컨볼루션1의 파라미터를 계산하면 필터1개가 9, 채널이3, 필터수가 32  9곱하기 1곱하기 32 더하기 편향(32)을 하면 320개의 파라미터 수가 계산이 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다음 컨볼루션 2의 파라미터를 계산하면 필터 1개가 9, 입력채널이 32, 출력채널이 64이기 때문에 -&gt; 9 곱하기, 32 곱하기, 64 곱하기한 값에 더하기 편향(64)을 하면 18496개의 파라미터 수가 계산 됩니다.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이후 reshape과정을 통해 사이즈를 변환시킨 후, 바이디렉셔널 lstm 과정 이후 출력값을 뽑아내게 됩니다.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각 층마다 이러한 계산을 해서 더하면 총 파라미터는 433,112개입니다.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6" name="Google Shape;356;p1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발표 순서는 분석 배경, 데이터 설명, 데이터 전처리, 데이터 모델링, 분석 결과 순으로 진행하겠습니다.</a:t>
            </a:r>
            <a:endParaRPr/>
          </a:p>
        </p:txBody>
      </p:sp>
      <p:sp>
        <p:nvSpPr>
          <p:cNvPr id="101" name="Google Shape;101;p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배치 사이즈를 64, 32, 16로 </a:t>
            </a:r>
            <a:r>
              <a:rPr lang="en-US"/>
              <a:t>조절해가며 epoch 당</a:t>
            </a:r>
            <a:r>
              <a:rPr lang="en-US"/>
              <a:t> 손실 함수값을 확인해 보았을때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배치 사이즈 32일때의 epoch 당 손실 함수 값이 가장 낮은 것을 확인할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367" name="Google Shape;367;p2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다음은 옵티마이저를 비교한 결과입니다.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SGD, Adagrad 옵티마이저의 경우, 학습이 원활히 되지 않은 것을 확인할 수 있습니다.</a:t>
            </a:r>
            <a:endParaRPr/>
          </a:p>
        </p:txBody>
      </p:sp>
      <p:sp>
        <p:nvSpPr>
          <p:cNvPr id="384" name="Google Shape;384;p2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따라서 배치사이즈 32, 옵티마이저를 Adam으로 설정한 </a:t>
            </a:r>
            <a:r>
              <a:rPr lang="en-US"/>
              <a:t>모델을 최종 모델로 선정하였고, 그 결과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 Loss와 Validation Loss의 값이 큰 차이 없이 낮게 나와 </a:t>
            </a:r>
            <a:r>
              <a:rPr lang="en-US"/>
              <a:t>수치상 큰 차이가 없어 과적합이 일어나지 않았음을 확인하였습니다.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또한, </a:t>
            </a:r>
            <a:r>
              <a:rPr lang="en-US"/>
              <a:t>모델 Test결과 Test Accuracy </a:t>
            </a:r>
            <a:r>
              <a:rPr lang="en-US"/>
              <a:t>값이</a:t>
            </a:r>
            <a:r>
              <a:rPr lang="en-US"/>
              <a:t> 100%가 나왔습니다.</a:t>
            </a:r>
            <a:endParaRPr/>
          </a:p>
        </p:txBody>
      </p:sp>
      <p:sp>
        <p:nvSpPr>
          <p:cNvPr id="402" name="Google Shape;402;p2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테스트 결과 중 몇가지를 자세히 </a:t>
            </a:r>
            <a:r>
              <a:rPr lang="en-US"/>
              <a:t>보면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저희가 앞서 말씀드린 input 값의 실제 캡차 이미지를 확인해 보았을때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저희 모델의 예측 결과 </a:t>
            </a:r>
            <a:r>
              <a:rPr lang="en-US" u="sng"/>
              <a:t>문자</a:t>
            </a:r>
            <a:r>
              <a:rPr lang="en-US"/>
              <a:t>와 </a:t>
            </a:r>
            <a:r>
              <a:rPr lang="en-US">
                <a:solidFill>
                  <a:schemeClr val="dk1"/>
                </a:solidFill>
              </a:rPr>
              <a:t>정답인 </a:t>
            </a:r>
            <a:r>
              <a:rPr lang="en-US" u="sng">
                <a:solidFill>
                  <a:schemeClr val="dk1"/>
                </a:solidFill>
              </a:rPr>
              <a:t>실제 문자</a:t>
            </a:r>
            <a:r>
              <a:rPr lang="en-US">
                <a:solidFill>
                  <a:schemeClr val="dk1"/>
                </a:solidFill>
              </a:rPr>
              <a:t>가 동일한 것을 확인할 수 있습니다. </a:t>
            </a:r>
            <a:endParaRPr/>
          </a:p>
        </p:txBody>
      </p:sp>
      <p:sp>
        <p:nvSpPr>
          <p:cNvPr id="417" name="Google Shape;417;p2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마지막으로 분석 결과입니다.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2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결론적으로 정리하자면 저희는 3가지 구성 요소를 사용하여 분석을 진행 하였는데요,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CNN을 이용하여 이미지의 특징을 추출하고, </a:t>
            </a:r>
            <a:r>
              <a:rPr lang="en-US">
                <a:solidFill>
                  <a:schemeClr val="dk1"/>
                </a:solidFill>
              </a:rPr>
              <a:t>Bidrectional LSTM을 사용해 주변의 다른 글자 정보들을 종합하고,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CTC 알고리즘을 사용해 글자를 유용하게 파악할 수 있도록 관계 정렬을 하여 최종적인 모델을 만들었습니다.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4" name="Google Shape;454;p2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저희는 </a:t>
            </a:r>
            <a:r>
              <a:rPr lang="en-US"/>
              <a:t>딥러닝을 통해 기존의 캡차를 완벽하게 판독하는 모델을 만들었</a:t>
            </a:r>
            <a:r>
              <a:rPr lang="en-US"/>
              <a:t>기에</a:t>
            </a:r>
            <a:r>
              <a:rPr lang="en-US"/>
              <a:t> 기존의 캡차로는 사람과 기계를 구별할 수 없다고 </a:t>
            </a:r>
            <a:r>
              <a:rPr lang="en-US"/>
              <a:t>생각하였습니다.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사람과 기계를 명확히 구분할 수 없다면 캡차의 목적성이 사라지게 되기 때문에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향후 새로운 형태의 다양한 캡차가 나와야할 것이라고 생각합니다.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2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이상으로 하이퍼팀의 발표를 마치겠습니다. 감사합니다.</a:t>
            </a:r>
            <a:endParaRPr/>
          </a:p>
        </p:txBody>
      </p:sp>
      <p:sp>
        <p:nvSpPr>
          <p:cNvPr id="494" name="Google Shape;494;p2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분석 배경입니다.</a:t>
            </a:r>
            <a:endParaRPr/>
          </a:p>
        </p:txBody>
      </p:sp>
      <p:sp>
        <p:nvSpPr>
          <p:cNvPr id="113" name="Google Shape;113;p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여러분은 다음 그림처럼 ‘로봇이 아닙니다’ 문구를 보신적이 있으신가요?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인터넷을 사용하다 보면 자주 볼 수 있는 보안 프로그램인데요,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이러한 프로그램을 캡차(CAPTCHA)라고 부릅니다.</a:t>
            </a:r>
            <a:endParaRPr/>
          </a:p>
        </p:txBody>
      </p:sp>
      <p:sp>
        <p:nvSpPr>
          <p:cNvPr id="122" name="Google Shape;122;p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그렇다면 캡차란 무엇일까요?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캡차는 컴퓨터와 인간을 구분하는 ! / 완전히 자동화 된 ! / 공공 튜링 테스트를 의미합니다. (슬라이드 효과 3개씩 끊어 말하기)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이러한 CAPTCHA 이미지 자체는 기계가 읽지 못하게 변형되어 있으며 사람을 구분하기 위한 용도로 쓰입니다.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하지만, 이러한 CAPTCHA 이미지를 사람이 아닌 기계가 판독할 수 있다면 어떨까요?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저희 하이퍼팀은 다소 번거러운 캡차를 해결하기 위해 캡차 OCR를 주제로 선정하였습니다.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즉, 캡차 이미지 내의 </a:t>
            </a:r>
            <a:r>
              <a:rPr lang="en-US" u="sng">
                <a:solidFill>
                  <a:schemeClr val="dk1"/>
                </a:solidFill>
              </a:rPr>
              <a:t>글자</a:t>
            </a:r>
            <a:r>
              <a:rPr lang="en-US">
                <a:solidFill>
                  <a:schemeClr val="dk1"/>
                </a:solidFill>
              </a:rPr>
              <a:t>를 자동으로 인식하는 모델을 만들어보고자합니다.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( OCR 정의 : 사람이 쓰거나 기계로 인쇄한 문자의 영상을 이미지 스캐너로 획득하여 기계가 읽을 수 있는 문자로 변환하는 것)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다음으로 데이터 설명입니다.</a:t>
            </a:r>
            <a:endParaRPr/>
          </a:p>
        </p:txBody>
      </p:sp>
      <p:sp>
        <p:nvSpPr>
          <p:cNvPr id="169" name="Google Shape;169;p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4D5156"/>
                </a:solidFill>
                <a:highlight>
                  <a:schemeClr val="lt1"/>
                </a:highlight>
              </a:rPr>
              <a:t>저희가 사용하고자 하는 데이터는 캡차 이미지 데이터인데요, </a:t>
            </a:r>
            <a:endParaRPr sz="1050">
              <a:solidFill>
                <a:srgbClr val="4D5156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4D5156"/>
                </a:solidFill>
                <a:highlight>
                  <a:schemeClr val="lt1"/>
                </a:highlight>
              </a:rPr>
              <a:t>데이터를 활용하여 문제를 해결하는 머신러닝 경진대회 플랫폼인 [kaggle]에서 캡차 이미지 데이터를 사용하였습니다.</a:t>
            </a:r>
            <a:endParaRPr/>
          </a:p>
        </p:txBody>
      </p:sp>
      <p:sp>
        <p:nvSpPr>
          <p:cNvPr id="178" name="Google Shape;178;p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캡차 이미지 데이터의 형태는 다음과 같습니다. 이미지의 개수는 총 1040개이며, 이미지의 사이즈는 200 폭, 50 높이입니다.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이러한 1040개 이미지 데이터를 train set, validation set, test set  8대 1대 1로 나누어 각각 832개, 104개, 104개 데이터로 분할하여 모델 학습을 진행하였습니다.</a:t>
            </a:r>
            <a:endParaRPr/>
          </a:p>
        </p:txBody>
      </p:sp>
      <p:sp>
        <p:nvSpPr>
          <p:cNvPr id="192" name="Google Shape;192;p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8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1" name="Google Shape;71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9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9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7" name="Google Shape;77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0" name="Google Shape;20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2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2" name="Google Shape;32;p32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3" name="Google Shape;33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3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33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0" name="Google Shape;40;p33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33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2" name="Google Shape;42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57" name="Google Shape;57;p3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1" Type="http://schemas.openxmlformats.org/officeDocument/2006/relationships/image" Target="../media/image3.png"/><Relationship Id="rId10" Type="http://schemas.openxmlformats.org/officeDocument/2006/relationships/image" Target="../media/image17.png"/><Relationship Id="rId12" Type="http://schemas.openxmlformats.org/officeDocument/2006/relationships/image" Target="../media/image5.png"/><Relationship Id="rId9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18.png"/><Relationship Id="rId7" Type="http://schemas.openxmlformats.org/officeDocument/2006/relationships/image" Target="../media/image11.png"/><Relationship Id="rId8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102.png"/><Relationship Id="rId5" Type="http://schemas.openxmlformats.org/officeDocument/2006/relationships/image" Target="../media/image58.png"/><Relationship Id="rId6" Type="http://schemas.openxmlformats.org/officeDocument/2006/relationships/image" Target="../media/image60.png"/><Relationship Id="rId7" Type="http://schemas.openxmlformats.org/officeDocument/2006/relationships/image" Target="../media/image62.png"/><Relationship Id="rId8" Type="http://schemas.openxmlformats.org/officeDocument/2006/relationships/image" Target="../media/image101.png"/><Relationship Id="rId11" Type="http://schemas.openxmlformats.org/officeDocument/2006/relationships/image" Target="../media/image107.png"/><Relationship Id="rId10" Type="http://schemas.openxmlformats.org/officeDocument/2006/relationships/image" Target="../media/image110.png"/><Relationship Id="rId13" Type="http://schemas.openxmlformats.org/officeDocument/2006/relationships/image" Target="../media/image104.png"/><Relationship Id="rId12" Type="http://schemas.openxmlformats.org/officeDocument/2006/relationships/image" Target="../media/image10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119.png"/><Relationship Id="rId5" Type="http://schemas.openxmlformats.org/officeDocument/2006/relationships/image" Target="../media/image109.png"/><Relationship Id="rId6" Type="http://schemas.openxmlformats.org/officeDocument/2006/relationships/image" Target="../media/image27.png"/><Relationship Id="rId7" Type="http://schemas.openxmlformats.org/officeDocument/2006/relationships/image" Target="../media/image1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156.png"/><Relationship Id="rId5" Type="http://schemas.openxmlformats.org/officeDocument/2006/relationships/image" Target="../media/image117.png"/><Relationship Id="rId6" Type="http://schemas.openxmlformats.org/officeDocument/2006/relationships/image" Target="../media/image116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10" Type="http://schemas.openxmlformats.org/officeDocument/2006/relationships/image" Target="../media/image1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127.png"/><Relationship Id="rId5" Type="http://schemas.openxmlformats.org/officeDocument/2006/relationships/image" Target="../media/image117.png"/><Relationship Id="rId6" Type="http://schemas.openxmlformats.org/officeDocument/2006/relationships/image" Target="../media/image116.png"/><Relationship Id="rId7" Type="http://schemas.openxmlformats.org/officeDocument/2006/relationships/image" Target="../media/image122.png"/><Relationship Id="rId8" Type="http://schemas.openxmlformats.org/officeDocument/2006/relationships/image" Target="../media/image125.png"/><Relationship Id="rId10" Type="http://schemas.openxmlformats.org/officeDocument/2006/relationships/image" Target="../media/image14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133.png"/><Relationship Id="rId5" Type="http://schemas.openxmlformats.org/officeDocument/2006/relationships/image" Target="../media/image117.png"/><Relationship Id="rId6" Type="http://schemas.openxmlformats.org/officeDocument/2006/relationships/image" Target="../media/image116.png"/><Relationship Id="rId7" Type="http://schemas.openxmlformats.org/officeDocument/2006/relationships/image" Target="../media/image130.png"/><Relationship Id="rId8" Type="http://schemas.openxmlformats.org/officeDocument/2006/relationships/image" Target="../media/image132.png"/><Relationship Id="rId11" Type="http://schemas.openxmlformats.org/officeDocument/2006/relationships/image" Target="../media/image135.png"/><Relationship Id="rId10" Type="http://schemas.openxmlformats.org/officeDocument/2006/relationships/image" Target="../media/image134.png"/><Relationship Id="rId13" Type="http://schemas.openxmlformats.org/officeDocument/2006/relationships/image" Target="../media/image136.png"/><Relationship Id="rId12" Type="http://schemas.openxmlformats.org/officeDocument/2006/relationships/image" Target="../media/image138.png"/><Relationship Id="rId15" Type="http://schemas.openxmlformats.org/officeDocument/2006/relationships/image" Target="../media/image141.png"/><Relationship Id="rId14" Type="http://schemas.openxmlformats.org/officeDocument/2006/relationships/image" Target="../media/image1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139.png"/><Relationship Id="rId5" Type="http://schemas.openxmlformats.org/officeDocument/2006/relationships/image" Target="../media/image150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151.png"/><Relationship Id="rId5" Type="http://schemas.openxmlformats.org/officeDocument/2006/relationships/image" Target="../media/image148.png"/><Relationship Id="rId6" Type="http://schemas.openxmlformats.org/officeDocument/2006/relationships/image" Target="../media/image145.png"/><Relationship Id="rId7" Type="http://schemas.openxmlformats.org/officeDocument/2006/relationships/image" Target="../media/image149.png"/><Relationship Id="rId8" Type="http://schemas.openxmlformats.org/officeDocument/2006/relationships/image" Target="../media/image15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3.png"/><Relationship Id="rId4" Type="http://schemas.openxmlformats.org/officeDocument/2006/relationships/image" Target="../media/image28.png"/><Relationship Id="rId9" Type="http://schemas.openxmlformats.org/officeDocument/2006/relationships/image" Target="../media/image149.png"/><Relationship Id="rId5" Type="http://schemas.openxmlformats.org/officeDocument/2006/relationships/image" Target="../media/image155.png"/><Relationship Id="rId6" Type="http://schemas.openxmlformats.org/officeDocument/2006/relationships/image" Target="../media/image22.png"/><Relationship Id="rId7" Type="http://schemas.openxmlformats.org/officeDocument/2006/relationships/image" Target="../media/image148.png"/><Relationship Id="rId8" Type="http://schemas.openxmlformats.org/officeDocument/2006/relationships/image" Target="../media/image145.png"/><Relationship Id="rId11" Type="http://schemas.openxmlformats.org/officeDocument/2006/relationships/image" Target="../media/image161.png"/><Relationship Id="rId10" Type="http://schemas.openxmlformats.org/officeDocument/2006/relationships/image" Target="../media/image159.png"/><Relationship Id="rId13" Type="http://schemas.openxmlformats.org/officeDocument/2006/relationships/image" Target="../media/image162.png"/><Relationship Id="rId12" Type="http://schemas.openxmlformats.org/officeDocument/2006/relationships/image" Target="../media/image165.png"/><Relationship Id="rId14" Type="http://schemas.openxmlformats.org/officeDocument/2006/relationships/image" Target="../media/image16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145.png"/><Relationship Id="rId9" Type="http://schemas.openxmlformats.org/officeDocument/2006/relationships/image" Target="../media/image22.png"/><Relationship Id="rId5" Type="http://schemas.openxmlformats.org/officeDocument/2006/relationships/image" Target="../media/image168.png"/><Relationship Id="rId6" Type="http://schemas.openxmlformats.org/officeDocument/2006/relationships/image" Target="../media/image176.png"/><Relationship Id="rId7" Type="http://schemas.openxmlformats.org/officeDocument/2006/relationships/image" Target="../media/image167.png"/><Relationship Id="rId8" Type="http://schemas.openxmlformats.org/officeDocument/2006/relationships/image" Target="../media/image171.png"/><Relationship Id="rId11" Type="http://schemas.openxmlformats.org/officeDocument/2006/relationships/image" Target="../media/image196.png"/><Relationship Id="rId10" Type="http://schemas.openxmlformats.org/officeDocument/2006/relationships/image" Target="../media/image14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174.png"/><Relationship Id="rId9" Type="http://schemas.openxmlformats.org/officeDocument/2006/relationships/image" Target="../media/image182.png"/><Relationship Id="rId5" Type="http://schemas.openxmlformats.org/officeDocument/2006/relationships/image" Target="../media/image175.png"/><Relationship Id="rId6" Type="http://schemas.openxmlformats.org/officeDocument/2006/relationships/image" Target="../media/image179.png"/><Relationship Id="rId7" Type="http://schemas.openxmlformats.org/officeDocument/2006/relationships/image" Target="../media/image22.png"/><Relationship Id="rId8" Type="http://schemas.openxmlformats.org/officeDocument/2006/relationships/image" Target="../media/image14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.png"/><Relationship Id="rId7" Type="http://schemas.openxmlformats.org/officeDocument/2006/relationships/image" Target="../media/image10.png"/><Relationship Id="rId8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174.png"/><Relationship Id="rId9" Type="http://schemas.openxmlformats.org/officeDocument/2006/relationships/image" Target="../media/image186.png"/><Relationship Id="rId5" Type="http://schemas.openxmlformats.org/officeDocument/2006/relationships/image" Target="../media/image185.png"/><Relationship Id="rId6" Type="http://schemas.openxmlformats.org/officeDocument/2006/relationships/image" Target="../media/image181.png"/><Relationship Id="rId7" Type="http://schemas.openxmlformats.org/officeDocument/2006/relationships/image" Target="../media/image184.png"/><Relationship Id="rId8" Type="http://schemas.openxmlformats.org/officeDocument/2006/relationships/image" Target="../media/image187.png"/><Relationship Id="rId11" Type="http://schemas.openxmlformats.org/officeDocument/2006/relationships/image" Target="../media/image148.png"/><Relationship Id="rId10" Type="http://schemas.openxmlformats.org/officeDocument/2006/relationships/image" Target="../media/image22.png"/><Relationship Id="rId13" Type="http://schemas.openxmlformats.org/officeDocument/2006/relationships/image" Target="../media/image191.png"/><Relationship Id="rId12" Type="http://schemas.openxmlformats.org/officeDocument/2006/relationships/image" Target="../media/image188.png"/><Relationship Id="rId14" Type="http://schemas.openxmlformats.org/officeDocument/2006/relationships/image" Target="../media/image18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174.png"/><Relationship Id="rId9" Type="http://schemas.openxmlformats.org/officeDocument/2006/relationships/image" Target="../media/image204.png"/><Relationship Id="rId5" Type="http://schemas.openxmlformats.org/officeDocument/2006/relationships/image" Target="../media/image185.png"/><Relationship Id="rId6" Type="http://schemas.openxmlformats.org/officeDocument/2006/relationships/image" Target="../media/image198.png"/><Relationship Id="rId7" Type="http://schemas.openxmlformats.org/officeDocument/2006/relationships/image" Target="../media/image195.png"/><Relationship Id="rId8" Type="http://schemas.openxmlformats.org/officeDocument/2006/relationships/image" Target="../media/image197.png"/><Relationship Id="rId11" Type="http://schemas.openxmlformats.org/officeDocument/2006/relationships/image" Target="../media/image201.png"/><Relationship Id="rId10" Type="http://schemas.openxmlformats.org/officeDocument/2006/relationships/image" Target="../media/image200.png"/><Relationship Id="rId13" Type="http://schemas.openxmlformats.org/officeDocument/2006/relationships/image" Target="../media/image148.png"/><Relationship Id="rId12" Type="http://schemas.openxmlformats.org/officeDocument/2006/relationships/image" Target="../media/image22.png"/><Relationship Id="rId15" Type="http://schemas.openxmlformats.org/officeDocument/2006/relationships/image" Target="../media/image191.png"/><Relationship Id="rId14" Type="http://schemas.openxmlformats.org/officeDocument/2006/relationships/image" Target="../media/image18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174.png"/><Relationship Id="rId9" Type="http://schemas.openxmlformats.org/officeDocument/2006/relationships/image" Target="../media/image217.png"/><Relationship Id="rId5" Type="http://schemas.openxmlformats.org/officeDocument/2006/relationships/image" Target="../media/image210.png"/><Relationship Id="rId6" Type="http://schemas.openxmlformats.org/officeDocument/2006/relationships/image" Target="../media/image22.png"/><Relationship Id="rId7" Type="http://schemas.openxmlformats.org/officeDocument/2006/relationships/image" Target="../media/image148.png"/><Relationship Id="rId8" Type="http://schemas.openxmlformats.org/officeDocument/2006/relationships/image" Target="../media/image220.png"/><Relationship Id="rId11" Type="http://schemas.openxmlformats.org/officeDocument/2006/relationships/image" Target="../media/image214.png"/><Relationship Id="rId10" Type="http://schemas.openxmlformats.org/officeDocument/2006/relationships/image" Target="../media/image212.png"/><Relationship Id="rId13" Type="http://schemas.openxmlformats.org/officeDocument/2006/relationships/image" Target="../media/image216.png"/><Relationship Id="rId12" Type="http://schemas.openxmlformats.org/officeDocument/2006/relationships/image" Target="../media/image213.png"/></Relationships>
</file>

<file path=ppt/slides/_rels/slide23.xml.rels><?xml version="1.0" encoding="UTF-8" standalone="yes"?><Relationships xmlns="http://schemas.openxmlformats.org/package/2006/relationships"><Relationship Id="rId20" Type="http://schemas.openxmlformats.org/officeDocument/2006/relationships/image" Target="../media/image23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174.png"/><Relationship Id="rId9" Type="http://schemas.openxmlformats.org/officeDocument/2006/relationships/image" Target="../media/image224.png"/><Relationship Id="rId5" Type="http://schemas.openxmlformats.org/officeDocument/2006/relationships/image" Target="../media/image210.png"/><Relationship Id="rId6" Type="http://schemas.openxmlformats.org/officeDocument/2006/relationships/image" Target="../media/image22.png"/><Relationship Id="rId7" Type="http://schemas.openxmlformats.org/officeDocument/2006/relationships/image" Target="../media/image148.png"/><Relationship Id="rId8" Type="http://schemas.openxmlformats.org/officeDocument/2006/relationships/image" Target="../media/image223.png"/><Relationship Id="rId11" Type="http://schemas.openxmlformats.org/officeDocument/2006/relationships/image" Target="../media/image227.png"/><Relationship Id="rId10" Type="http://schemas.openxmlformats.org/officeDocument/2006/relationships/image" Target="../media/image226.png"/><Relationship Id="rId13" Type="http://schemas.openxmlformats.org/officeDocument/2006/relationships/image" Target="../media/image228.png"/><Relationship Id="rId12" Type="http://schemas.openxmlformats.org/officeDocument/2006/relationships/image" Target="../media/image225.png"/><Relationship Id="rId15" Type="http://schemas.openxmlformats.org/officeDocument/2006/relationships/image" Target="../media/image230.png"/><Relationship Id="rId14" Type="http://schemas.openxmlformats.org/officeDocument/2006/relationships/image" Target="../media/image229.png"/><Relationship Id="rId17" Type="http://schemas.openxmlformats.org/officeDocument/2006/relationships/image" Target="../media/image235.png"/><Relationship Id="rId16" Type="http://schemas.openxmlformats.org/officeDocument/2006/relationships/image" Target="../media/image231.png"/><Relationship Id="rId19" Type="http://schemas.openxmlformats.org/officeDocument/2006/relationships/image" Target="../media/image234.png"/><Relationship Id="rId18" Type="http://schemas.openxmlformats.org/officeDocument/2006/relationships/image" Target="../media/image2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Relationship Id="rId4" Type="http://schemas.openxmlformats.org/officeDocument/2006/relationships/image" Target="../media/image242.png"/><Relationship Id="rId5" Type="http://schemas.openxmlformats.org/officeDocument/2006/relationships/image" Target="../media/image243.png"/><Relationship Id="rId6" Type="http://schemas.openxmlformats.org/officeDocument/2006/relationships/image" Target="../media/image244.png"/><Relationship Id="rId7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image" Target="../media/image246.png"/><Relationship Id="rId9" Type="http://schemas.openxmlformats.org/officeDocument/2006/relationships/image" Target="../media/image252.png"/><Relationship Id="rId5" Type="http://schemas.openxmlformats.org/officeDocument/2006/relationships/image" Target="../media/image248.png"/><Relationship Id="rId6" Type="http://schemas.openxmlformats.org/officeDocument/2006/relationships/image" Target="../media/image22.png"/><Relationship Id="rId7" Type="http://schemas.openxmlformats.org/officeDocument/2006/relationships/image" Target="../media/image250.png"/><Relationship Id="rId8" Type="http://schemas.openxmlformats.org/officeDocument/2006/relationships/image" Target="../media/image251.png"/><Relationship Id="rId11" Type="http://schemas.openxmlformats.org/officeDocument/2006/relationships/image" Target="../media/image254.png"/><Relationship Id="rId10" Type="http://schemas.openxmlformats.org/officeDocument/2006/relationships/image" Target="../media/image253.png"/><Relationship Id="rId13" Type="http://schemas.openxmlformats.org/officeDocument/2006/relationships/image" Target="../media/image256.png"/><Relationship Id="rId12" Type="http://schemas.openxmlformats.org/officeDocument/2006/relationships/image" Target="../media/image255.png"/><Relationship Id="rId15" Type="http://schemas.openxmlformats.org/officeDocument/2006/relationships/image" Target="../media/image260.png"/><Relationship Id="rId14" Type="http://schemas.openxmlformats.org/officeDocument/2006/relationships/image" Target="../media/image258.png"/><Relationship Id="rId17" Type="http://schemas.openxmlformats.org/officeDocument/2006/relationships/image" Target="../media/image263.png"/><Relationship Id="rId16" Type="http://schemas.openxmlformats.org/officeDocument/2006/relationships/image" Target="../media/image259.png"/><Relationship Id="rId19" Type="http://schemas.openxmlformats.org/officeDocument/2006/relationships/image" Target="../media/image191.png"/><Relationship Id="rId18" Type="http://schemas.openxmlformats.org/officeDocument/2006/relationships/image" Target="../media/image26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6.png"/><Relationship Id="rId4" Type="http://schemas.openxmlformats.org/officeDocument/2006/relationships/image" Target="../media/image28.png"/><Relationship Id="rId9" Type="http://schemas.openxmlformats.org/officeDocument/2006/relationships/image" Target="../media/image271.png"/><Relationship Id="rId5" Type="http://schemas.openxmlformats.org/officeDocument/2006/relationships/image" Target="../media/image246.png"/><Relationship Id="rId6" Type="http://schemas.openxmlformats.org/officeDocument/2006/relationships/image" Target="../media/image22.png"/><Relationship Id="rId7" Type="http://schemas.openxmlformats.org/officeDocument/2006/relationships/image" Target="../media/image250.png"/><Relationship Id="rId8" Type="http://schemas.openxmlformats.org/officeDocument/2006/relationships/image" Target="../media/image25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33.png"/><Relationship Id="rId5" Type="http://schemas.openxmlformats.org/officeDocument/2006/relationships/image" Target="../media/image23.png"/><Relationship Id="rId6" Type="http://schemas.openxmlformats.org/officeDocument/2006/relationships/image" Target="../media/image27.png"/><Relationship Id="rId7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11" Type="http://schemas.openxmlformats.org/officeDocument/2006/relationships/image" Target="../media/image31.png"/><Relationship Id="rId10" Type="http://schemas.openxmlformats.org/officeDocument/2006/relationships/image" Target="../media/image29.png"/><Relationship Id="rId12" Type="http://schemas.openxmlformats.org/officeDocument/2006/relationships/image" Target="../media/image34.png"/><Relationship Id="rId9" Type="http://schemas.openxmlformats.org/officeDocument/2006/relationships/image" Target="../media/image46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10" Type="http://schemas.openxmlformats.org/officeDocument/2006/relationships/image" Target="../media/image53.gif"/><Relationship Id="rId9" Type="http://schemas.openxmlformats.org/officeDocument/2006/relationships/image" Target="../media/image36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11" Type="http://schemas.openxmlformats.org/officeDocument/2006/relationships/image" Target="../media/image49.png"/><Relationship Id="rId10" Type="http://schemas.openxmlformats.org/officeDocument/2006/relationships/image" Target="../media/image47.png"/><Relationship Id="rId9" Type="http://schemas.openxmlformats.org/officeDocument/2006/relationships/image" Target="../media/image50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4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51.png"/><Relationship Id="rId5" Type="http://schemas.openxmlformats.org/officeDocument/2006/relationships/image" Target="../media/image54.png"/><Relationship Id="rId6" Type="http://schemas.openxmlformats.org/officeDocument/2006/relationships/image" Target="../media/image59.png"/><Relationship Id="rId7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Relationship Id="rId10" Type="http://schemas.openxmlformats.org/officeDocument/2006/relationships/image" Target="../media/image64.png"/><Relationship Id="rId9" Type="http://schemas.openxmlformats.org/officeDocument/2006/relationships/image" Target="../media/image61.png"/><Relationship Id="rId5" Type="http://schemas.openxmlformats.org/officeDocument/2006/relationships/image" Target="../media/image58.png"/><Relationship Id="rId6" Type="http://schemas.openxmlformats.org/officeDocument/2006/relationships/image" Target="../media/image60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/Relationships>
</file>

<file path=ppt/slides/_rels/slide9.xml.rels><?xml version="1.0" encoding="UTF-8" standalone="yes"?><Relationships xmlns="http://schemas.openxmlformats.org/package/2006/relationships"><Relationship Id="rId20" Type="http://schemas.openxmlformats.org/officeDocument/2006/relationships/image" Target="../media/image84.png"/><Relationship Id="rId22" Type="http://schemas.openxmlformats.org/officeDocument/2006/relationships/image" Target="../media/image87.png"/><Relationship Id="rId21" Type="http://schemas.openxmlformats.org/officeDocument/2006/relationships/image" Target="../media/image82.png"/><Relationship Id="rId24" Type="http://schemas.openxmlformats.org/officeDocument/2006/relationships/image" Target="../media/image86.png"/><Relationship Id="rId23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73.png"/><Relationship Id="rId26" Type="http://schemas.openxmlformats.org/officeDocument/2006/relationships/image" Target="../media/image89.png"/><Relationship Id="rId25" Type="http://schemas.openxmlformats.org/officeDocument/2006/relationships/image" Target="../media/image85.png"/><Relationship Id="rId28" Type="http://schemas.openxmlformats.org/officeDocument/2006/relationships/image" Target="../media/image91.png"/><Relationship Id="rId27" Type="http://schemas.openxmlformats.org/officeDocument/2006/relationships/image" Target="../media/image88.png"/><Relationship Id="rId5" Type="http://schemas.openxmlformats.org/officeDocument/2006/relationships/image" Target="../media/image58.png"/><Relationship Id="rId6" Type="http://schemas.openxmlformats.org/officeDocument/2006/relationships/image" Target="../media/image60.png"/><Relationship Id="rId29" Type="http://schemas.openxmlformats.org/officeDocument/2006/relationships/image" Target="../media/image90.png"/><Relationship Id="rId7" Type="http://schemas.openxmlformats.org/officeDocument/2006/relationships/image" Target="../media/image62.png"/><Relationship Id="rId8" Type="http://schemas.openxmlformats.org/officeDocument/2006/relationships/image" Target="../media/image70.png"/><Relationship Id="rId31" Type="http://schemas.openxmlformats.org/officeDocument/2006/relationships/image" Target="../media/image93.png"/><Relationship Id="rId30" Type="http://schemas.openxmlformats.org/officeDocument/2006/relationships/image" Target="../media/image95.png"/><Relationship Id="rId11" Type="http://schemas.openxmlformats.org/officeDocument/2006/relationships/image" Target="../media/image75.png"/><Relationship Id="rId33" Type="http://schemas.openxmlformats.org/officeDocument/2006/relationships/image" Target="../media/image92.png"/><Relationship Id="rId10" Type="http://schemas.openxmlformats.org/officeDocument/2006/relationships/image" Target="../media/image71.png"/><Relationship Id="rId32" Type="http://schemas.openxmlformats.org/officeDocument/2006/relationships/image" Target="../media/image99.png"/><Relationship Id="rId13" Type="http://schemas.openxmlformats.org/officeDocument/2006/relationships/image" Target="../media/image74.png"/><Relationship Id="rId12" Type="http://schemas.openxmlformats.org/officeDocument/2006/relationships/image" Target="../media/image76.png"/><Relationship Id="rId34" Type="http://schemas.openxmlformats.org/officeDocument/2006/relationships/image" Target="../media/image94.png"/><Relationship Id="rId15" Type="http://schemas.openxmlformats.org/officeDocument/2006/relationships/image" Target="../media/image79.png"/><Relationship Id="rId14" Type="http://schemas.openxmlformats.org/officeDocument/2006/relationships/image" Target="../media/image77.png"/><Relationship Id="rId17" Type="http://schemas.openxmlformats.org/officeDocument/2006/relationships/image" Target="../media/image78.png"/><Relationship Id="rId16" Type="http://schemas.openxmlformats.org/officeDocument/2006/relationships/image" Target="../media/image72.png"/><Relationship Id="rId19" Type="http://schemas.openxmlformats.org/officeDocument/2006/relationships/image" Target="../media/image83.png"/><Relationship Id="rId18" Type="http://schemas.openxmlformats.org/officeDocument/2006/relationships/image" Target="../media/image8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5671" y="-342950"/>
            <a:ext cx="1427596" cy="109716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"/>
          <p:cNvGrpSpPr/>
          <p:nvPr/>
        </p:nvGrpSpPr>
        <p:grpSpPr>
          <a:xfrm>
            <a:off x="13362098" y="7543408"/>
            <a:ext cx="3556430" cy="620562"/>
            <a:chOff x="13362098" y="7543408"/>
            <a:chExt cx="3556430" cy="620562"/>
          </a:xfrm>
        </p:grpSpPr>
        <p:pic>
          <p:nvPicPr>
            <p:cNvPr id="86" name="Google Shape;86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362098" y="7565451"/>
              <a:ext cx="2266524" cy="5729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407480" y="7543408"/>
              <a:ext cx="1511048" cy="6205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" name="Google Shape;88;p1"/>
          <p:cNvGrpSpPr/>
          <p:nvPr/>
        </p:nvGrpSpPr>
        <p:grpSpPr>
          <a:xfrm>
            <a:off x="13362100" y="7035077"/>
            <a:ext cx="3537382" cy="620562"/>
            <a:chOff x="13362100" y="7035077"/>
            <a:chExt cx="3537382" cy="620562"/>
          </a:xfrm>
        </p:grpSpPr>
        <p:pic>
          <p:nvPicPr>
            <p:cNvPr id="89" name="Google Shape;89;p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3362100" y="7057115"/>
              <a:ext cx="2285571" cy="5729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5407482" y="7035077"/>
              <a:ext cx="1492000" cy="6205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" name="Google Shape;91;p1"/>
          <p:cNvGrpSpPr/>
          <p:nvPr/>
        </p:nvGrpSpPr>
        <p:grpSpPr>
          <a:xfrm>
            <a:off x="13362098" y="8069024"/>
            <a:ext cx="3527868" cy="611038"/>
            <a:chOff x="13362098" y="8069024"/>
            <a:chExt cx="3527868" cy="611038"/>
          </a:xfrm>
        </p:grpSpPr>
        <p:pic>
          <p:nvPicPr>
            <p:cNvPr id="92" name="Google Shape;92;p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3362098" y="8091065"/>
              <a:ext cx="2209381" cy="5729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5407490" y="8069024"/>
              <a:ext cx="1482476" cy="61103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4" name="Google Shape;94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12872" y="1133961"/>
            <a:ext cx="9606891" cy="1874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976072" y="2830522"/>
            <a:ext cx="6513702" cy="600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53536" y="7205739"/>
            <a:ext cx="1213258" cy="1488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478976" y="7205739"/>
            <a:ext cx="1213258" cy="1488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004417" y="7205739"/>
            <a:ext cx="1213258" cy="1488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0306" y="-342950"/>
            <a:ext cx="1362230" cy="109716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7" name="Google Shape;237;p10"/>
          <p:cNvGrpSpPr/>
          <p:nvPr/>
        </p:nvGrpSpPr>
        <p:grpSpPr>
          <a:xfrm>
            <a:off x="1702124" y="994080"/>
            <a:ext cx="1717967" cy="561316"/>
            <a:chOff x="1702124" y="994080"/>
            <a:chExt cx="1717967" cy="561316"/>
          </a:xfrm>
        </p:grpSpPr>
        <p:pic>
          <p:nvPicPr>
            <p:cNvPr id="238" name="Google Shape;238;p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02124" y="994080"/>
              <a:ext cx="1717967" cy="561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41991" y="1083315"/>
              <a:ext cx="1403711" cy="42285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0" name="Google Shape;240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7760" y="450878"/>
            <a:ext cx="234816" cy="60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09490" y="1789909"/>
            <a:ext cx="5655993" cy="12436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" name="Google Shape;242;p10"/>
          <p:cNvGrpSpPr/>
          <p:nvPr/>
        </p:nvGrpSpPr>
        <p:grpSpPr>
          <a:xfrm>
            <a:off x="1702124" y="3498895"/>
            <a:ext cx="5906046" cy="3287925"/>
            <a:chOff x="1588367" y="3649506"/>
            <a:chExt cx="5554972" cy="3038467"/>
          </a:xfrm>
        </p:grpSpPr>
        <p:pic>
          <p:nvPicPr>
            <p:cNvPr id="243" name="Google Shape;243;p1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75551" y="4308049"/>
              <a:ext cx="5467788" cy="377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1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650499" y="3649506"/>
              <a:ext cx="3482258" cy="6874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1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611219" y="4584455"/>
              <a:ext cx="5202281" cy="10311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1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588367" y="5626933"/>
              <a:ext cx="4463212" cy="106104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7" name="Google Shape;247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131371" y="4015510"/>
            <a:ext cx="7342056" cy="4749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5262427" y="2881106"/>
            <a:ext cx="1799634" cy="701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AF6C0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0306" y="-353525"/>
            <a:ext cx="1362230" cy="10971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7496" y="3471810"/>
            <a:ext cx="3551074" cy="2761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52871" y="5493291"/>
            <a:ext cx="3878067" cy="935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127771" y="9400651"/>
            <a:ext cx="940293" cy="228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92021" y="997686"/>
            <a:ext cx="8338995" cy="8338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0306" y="-342950"/>
            <a:ext cx="1362230" cy="10971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2124" y="994080"/>
            <a:ext cx="1717967" cy="561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65801" y="1102363"/>
            <a:ext cx="1600673" cy="422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7760" y="450878"/>
            <a:ext cx="234816" cy="378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09490" y="1789909"/>
            <a:ext cx="6429728" cy="119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02113" y="3428991"/>
            <a:ext cx="2901082" cy="784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18507" y="4343619"/>
            <a:ext cx="11041967" cy="2186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65800" y="6163075"/>
            <a:ext cx="8422751" cy="296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0306" y="-342950"/>
            <a:ext cx="1362230" cy="10971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2124" y="994080"/>
            <a:ext cx="1717967" cy="561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65801" y="1102363"/>
            <a:ext cx="1600673" cy="422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7760" y="450878"/>
            <a:ext cx="234816" cy="378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32470" y="3308941"/>
            <a:ext cx="2877645" cy="813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51268" y="4342592"/>
            <a:ext cx="9972836" cy="1094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48771" y="5977352"/>
            <a:ext cx="8221479" cy="33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56271" y="1994313"/>
            <a:ext cx="6756393" cy="109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0306" y="-342950"/>
            <a:ext cx="1362230" cy="10971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2124" y="994080"/>
            <a:ext cx="1717967" cy="561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65801" y="1102363"/>
            <a:ext cx="1600673" cy="422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7760" y="450878"/>
            <a:ext cx="234816" cy="378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09490" y="1789909"/>
            <a:ext cx="7990869" cy="1200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" name="Google Shape;291;p14"/>
          <p:cNvGrpSpPr/>
          <p:nvPr/>
        </p:nvGrpSpPr>
        <p:grpSpPr>
          <a:xfrm>
            <a:off x="3478839" y="3980957"/>
            <a:ext cx="11757268" cy="5726483"/>
            <a:chOff x="1800086" y="4005510"/>
            <a:chExt cx="11939949" cy="5921294"/>
          </a:xfrm>
        </p:grpSpPr>
        <p:grpSp>
          <p:nvGrpSpPr>
            <p:cNvPr id="292" name="Google Shape;292;p14"/>
            <p:cNvGrpSpPr/>
            <p:nvPr/>
          </p:nvGrpSpPr>
          <p:grpSpPr>
            <a:xfrm>
              <a:off x="1800086" y="5659817"/>
              <a:ext cx="5304511" cy="2673691"/>
              <a:chOff x="1800086" y="5659817"/>
              <a:chExt cx="5304511" cy="2673691"/>
            </a:xfrm>
          </p:grpSpPr>
          <p:pic>
            <p:nvPicPr>
              <p:cNvPr id="293" name="Google Shape;293;p14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1800086" y="5659817"/>
                <a:ext cx="5304511" cy="18882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4" name="Google Shape;294;p14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2762657" y="7777354"/>
                <a:ext cx="2814335" cy="55615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95" name="Google Shape;295;p14"/>
            <p:cNvGrpSpPr/>
            <p:nvPr/>
          </p:nvGrpSpPr>
          <p:grpSpPr>
            <a:xfrm>
              <a:off x="10925785" y="4005510"/>
              <a:ext cx="2814250" cy="5921294"/>
              <a:chOff x="10925785" y="4005510"/>
              <a:chExt cx="2814250" cy="5921294"/>
            </a:xfrm>
          </p:grpSpPr>
          <p:pic>
            <p:nvPicPr>
              <p:cNvPr id="296" name="Google Shape;296;p14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11286018" y="4005510"/>
                <a:ext cx="2211946" cy="530867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7" name="Google Shape;297;p14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10925785" y="9370650"/>
                <a:ext cx="2814250" cy="55615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98" name="Google Shape;298;p14"/>
          <p:cNvGrpSpPr/>
          <p:nvPr/>
        </p:nvGrpSpPr>
        <p:grpSpPr>
          <a:xfrm>
            <a:off x="8809655" y="5242774"/>
            <a:ext cx="3131612" cy="2016082"/>
            <a:chOff x="7213731" y="5310253"/>
            <a:chExt cx="3180271" cy="2084668"/>
          </a:xfrm>
        </p:grpSpPr>
        <p:pic>
          <p:nvPicPr>
            <p:cNvPr id="299" name="Google Shape;299;p14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7213731" y="6305747"/>
              <a:ext cx="2559101" cy="5776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1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 rot="-1500000">
              <a:off x="7808807" y="5775180"/>
              <a:ext cx="2456237" cy="11548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1" name="Google Shape;301;p14"/>
          <p:cNvGrpSpPr/>
          <p:nvPr/>
        </p:nvGrpSpPr>
        <p:grpSpPr>
          <a:xfrm>
            <a:off x="1702124" y="2969375"/>
            <a:ext cx="11256242" cy="600648"/>
            <a:chOff x="1702124" y="2969375"/>
            <a:chExt cx="11256242" cy="600648"/>
          </a:xfrm>
        </p:grpSpPr>
        <p:pic>
          <p:nvPicPr>
            <p:cNvPr id="302" name="Google Shape;302;p14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2032089" y="2969375"/>
              <a:ext cx="10926277" cy="600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Google Shape;303;p14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702124" y="3064977"/>
              <a:ext cx="348323" cy="31257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AF6C0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0306" y="-353525"/>
            <a:ext cx="1362230" cy="10971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7496" y="3471810"/>
            <a:ext cx="3628293" cy="2761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52872" y="5493291"/>
            <a:ext cx="3887590" cy="935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127766" y="9400655"/>
            <a:ext cx="940293" cy="228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09457" y="1267219"/>
            <a:ext cx="7751276" cy="775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0306" y="-342950"/>
            <a:ext cx="1362230" cy="10971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2124" y="994080"/>
            <a:ext cx="1717967" cy="561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65801" y="1064268"/>
            <a:ext cx="1600673" cy="42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0617" y="450878"/>
            <a:ext cx="291959" cy="378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09490" y="1789909"/>
            <a:ext cx="9759432" cy="1094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19807" y="3414301"/>
            <a:ext cx="13330691" cy="5065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73867" y="8706264"/>
            <a:ext cx="5959136" cy="492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7961" y="4226310"/>
            <a:ext cx="13242248" cy="3763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20306" y="-342950"/>
            <a:ext cx="1362230" cy="10971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87916" y="5410779"/>
            <a:ext cx="4635169" cy="1158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02124" y="994080"/>
            <a:ext cx="1717967" cy="561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65801" y="1064268"/>
            <a:ext cx="1600673" cy="42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0617" y="450878"/>
            <a:ext cx="291959" cy="378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09490" y="1789909"/>
            <a:ext cx="9759432" cy="1094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46961" y="6877376"/>
            <a:ext cx="4428298" cy="61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754482" y="6801170"/>
            <a:ext cx="4712442" cy="618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573637" y="5551933"/>
            <a:ext cx="4769326" cy="1027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94127" y="4528141"/>
            <a:ext cx="4014614" cy="70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2573628" y="4549273"/>
            <a:ext cx="4172896" cy="70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0306" y="-342950"/>
            <a:ext cx="1362230" cy="10971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0617" y="450878"/>
            <a:ext cx="291959" cy="378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9490" y="1789909"/>
            <a:ext cx="2976737" cy="1084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16786" y="4125826"/>
            <a:ext cx="8123122" cy="46081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8" name="Google Shape;348;p18"/>
          <p:cNvGrpSpPr/>
          <p:nvPr/>
        </p:nvGrpSpPr>
        <p:grpSpPr>
          <a:xfrm>
            <a:off x="1800086" y="3028905"/>
            <a:ext cx="7566185" cy="616365"/>
            <a:chOff x="1800086" y="3028905"/>
            <a:chExt cx="7566185" cy="616365"/>
          </a:xfrm>
        </p:grpSpPr>
        <p:pic>
          <p:nvPicPr>
            <p:cNvPr id="349" name="Google Shape;349;p1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126687" y="3028905"/>
              <a:ext cx="7239584" cy="6163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1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800086" y="3115406"/>
              <a:ext cx="357436" cy="3207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1" name="Google Shape;351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02124" y="994080"/>
            <a:ext cx="1717967" cy="561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65801" y="1064268"/>
            <a:ext cx="1600673" cy="42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094346" y="743728"/>
            <a:ext cx="6171429" cy="3471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0306" y="-342950"/>
            <a:ext cx="1362230" cy="10971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7760" y="450878"/>
            <a:ext cx="234816" cy="378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9490" y="1789909"/>
            <a:ext cx="5271670" cy="1198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63107" y="3496711"/>
            <a:ext cx="8363703" cy="5912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02124" y="994080"/>
            <a:ext cx="1717967" cy="561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65801" y="1064268"/>
            <a:ext cx="1600673" cy="42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976942" y="3337243"/>
            <a:ext cx="4397829" cy="6231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0306" y="-342950"/>
            <a:ext cx="4106022" cy="10971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812" y="3082454"/>
            <a:ext cx="3868905" cy="804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12629" y="2984664"/>
            <a:ext cx="1283863" cy="609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41402" y="3191205"/>
            <a:ext cx="2273648" cy="56838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07;p2"/>
          <p:cNvGrpSpPr/>
          <p:nvPr/>
        </p:nvGrpSpPr>
        <p:grpSpPr>
          <a:xfrm>
            <a:off x="5168196" y="1042363"/>
            <a:ext cx="5355066" cy="1332895"/>
            <a:chOff x="5168196" y="1042363"/>
            <a:chExt cx="5355066" cy="1332895"/>
          </a:xfrm>
        </p:grpSpPr>
        <p:pic>
          <p:nvPicPr>
            <p:cNvPr id="108" name="Google Shape;108;p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168196" y="1224406"/>
              <a:ext cx="4559605" cy="1150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472329" y="1042363"/>
              <a:ext cx="1050933" cy="10511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287119" y="2082934"/>
              <a:ext cx="4123434" cy="18974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0306" y="-342950"/>
            <a:ext cx="1362230" cy="10971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7760" y="450878"/>
            <a:ext cx="234816" cy="378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9490" y="1789909"/>
            <a:ext cx="7471460" cy="12003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0"/>
          <p:cNvGrpSpPr/>
          <p:nvPr/>
        </p:nvGrpSpPr>
        <p:grpSpPr>
          <a:xfrm>
            <a:off x="2939616" y="8470811"/>
            <a:ext cx="13736517" cy="517456"/>
            <a:chOff x="2939616" y="8470811"/>
            <a:chExt cx="13736517" cy="517456"/>
          </a:xfrm>
        </p:grpSpPr>
        <p:pic>
          <p:nvPicPr>
            <p:cNvPr id="373" name="Google Shape;373;p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939616" y="8470811"/>
              <a:ext cx="2338284" cy="517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Google Shape;374;p2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4347363" y="8470811"/>
              <a:ext cx="2328770" cy="517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5" name="Google Shape;375;p2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259835" y="8470811"/>
              <a:ext cx="2338284" cy="51745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6" name="Google Shape;376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02124" y="4548161"/>
            <a:ext cx="16230637" cy="3611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02124" y="994080"/>
            <a:ext cx="1717967" cy="561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765801" y="1064268"/>
            <a:ext cx="1600673" cy="42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040476" y="2920559"/>
            <a:ext cx="4329478" cy="57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702124" y="2973939"/>
            <a:ext cx="382207" cy="342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352961" y="4285467"/>
            <a:ext cx="6064048" cy="3874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0306" y="-342950"/>
            <a:ext cx="1362230" cy="10971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7760" y="450878"/>
            <a:ext cx="234816" cy="378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9490" y="1789909"/>
            <a:ext cx="7471460" cy="12003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1"/>
          <p:cNvGrpSpPr/>
          <p:nvPr/>
        </p:nvGrpSpPr>
        <p:grpSpPr>
          <a:xfrm>
            <a:off x="2932036" y="8398582"/>
            <a:ext cx="13891516" cy="589433"/>
            <a:chOff x="2932036" y="8398582"/>
            <a:chExt cx="13891516" cy="589433"/>
          </a:xfrm>
        </p:grpSpPr>
        <p:pic>
          <p:nvPicPr>
            <p:cNvPr id="390" name="Google Shape;390;p2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932036" y="8398582"/>
              <a:ext cx="2682795" cy="5894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" name="Google Shape;391;p2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3774348" y="8398582"/>
              <a:ext cx="3049204" cy="5894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" name="Google Shape;392;p2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674165" y="8398582"/>
              <a:ext cx="2445585" cy="57955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3" name="Google Shape;393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58498" y="4643219"/>
            <a:ext cx="5095395" cy="3255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027211" y="4643219"/>
            <a:ext cx="5146168" cy="3255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630768" y="4643219"/>
            <a:ext cx="5102726" cy="3255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702124" y="994080"/>
            <a:ext cx="1717967" cy="561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765801" y="1064268"/>
            <a:ext cx="1600673" cy="42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040476" y="2920559"/>
            <a:ext cx="4329478" cy="57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702124" y="2973939"/>
            <a:ext cx="382207" cy="342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0306" y="-342950"/>
            <a:ext cx="1362230" cy="10971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7760" y="450878"/>
            <a:ext cx="234816" cy="378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9490" y="1789909"/>
            <a:ext cx="3013393" cy="1191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02124" y="994080"/>
            <a:ext cx="1717967" cy="561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65801" y="1064268"/>
            <a:ext cx="1600673" cy="42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72400" y="6899700"/>
            <a:ext cx="11348225" cy="305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780179" y="2376250"/>
            <a:ext cx="5069396" cy="33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89594" y="6899707"/>
            <a:ext cx="4311328" cy="816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708143" y="7372197"/>
            <a:ext cx="4150156" cy="170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2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743403" y="6172899"/>
            <a:ext cx="2609070" cy="733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2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518525" y="3183821"/>
            <a:ext cx="5069405" cy="2505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0306" y="-342950"/>
            <a:ext cx="1362230" cy="10971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7760" y="450878"/>
            <a:ext cx="234816" cy="378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9490" y="1789909"/>
            <a:ext cx="3013393" cy="1191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02124" y="994080"/>
            <a:ext cx="1717967" cy="561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65801" y="1064268"/>
            <a:ext cx="1600673" cy="4228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4" name="Google Shape;424;p23"/>
          <p:cNvGrpSpPr/>
          <p:nvPr/>
        </p:nvGrpSpPr>
        <p:grpSpPr>
          <a:xfrm>
            <a:off x="1198475" y="3147069"/>
            <a:ext cx="14655428" cy="6107279"/>
            <a:chOff x="1198475" y="3147069"/>
            <a:chExt cx="14655428" cy="6107279"/>
          </a:xfrm>
        </p:grpSpPr>
        <p:pic>
          <p:nvPicPr>
            <p:cNvPr id="425" name="Google Shape;425;p2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469854" y="4005361"/>
              <a:ext cx="4572001" cy="11976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6" name="Google Shape;426;p2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469854" y="5288875"/>
              <a:ext cx="4220140" cy="10550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7" name="Google Shape;427;p2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305178" y="8682712"/>
              <a:ext cx="4137426" cy="5716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8" name="Google Shape;428;p2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701974" y="8682712"/>
              <a:ext cx="4405921" cy="5716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" name="Google Shape;429;p2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537446" y="5450368"/>
              <a:ext cx="4448418" cy="9617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0" name="Google Shape;430;p23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305178" y="3147069"/>
              <a:ext cx="3755416" cy="65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1" name="Google Shape;431;p23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6573016" y="3147069"/>
              <a:ext cx="3903102" cy="65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23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2469854" y="6591691"/>
              <a:ext cx="4285474" cy="11456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" name="Google Shape;433;p23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198475" y="7651953"/>
              <a:ext cx="3633429" cy="909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4" name="Google Shape;434;p23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1441054" y="3147069"/>
              <a:ext cx="3622007" cy="5716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5" name="Google Shape;435;p23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6601071" y="6640027"/>
              <a:ext cx="4351037" cy="1104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" name="Google Shape;436;p23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6537447" y="4101478"/>
              <a:ext cx="4358618" cy="9617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7" name="Google Shape;437;p2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1405485" y="5313692"/>
              <a:ext cx="4448418" cy="9617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8" name="Google Shape;438;p23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1405485" y="6599337"/>
              <a:ext cx="4351037" cy="1104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9" name="Google Shape;439;p23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11405485" y="4010526"/>
              <a:ext cx="4358618" cy="9617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23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11544969" y="8682712"/>
              <a:ext cx="4014112" cy="5716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1" name="Google Shape;441;p23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6604628" y="7625901"/>
              <a:ext cx="3633429" cy="909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2" name="Google Shape;442;p23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1409042" y="7617325"/>
              <a:ext cx="3633429" cy="9098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AF6C0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0306" y="-353525"/>
            <a:ext cx="1362230" cy="10971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7496" y="3471810"/>
            <a:ext cx="3541550" cy="276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52872" y="5493291"/>
            <a:ext cx="3395142" cy="935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127762" y="9400660"/>
            <a:ext cx="940293" cy="22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74065" y="1131677"/>
            <a:ext cx="8415790" cy="8415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0306" y="-342950"/>
            <a:ext cx="1362230" cy="10971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7760" y="450878"/>
            <a:ext cx="234816" cy="60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20500" y="3953426"/>
            <a:ext cx="4813763" cy="5133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02124" y="994080"/>
            <a:ext cx="1717967" cy="561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65801" y="1102363"/>
            <a:ext cx="1389235" cy="422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09490" y="1789909"/>
            <a:ext cx="5817746" cy="10941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2" name="Google Shape;462;p25"/>
          <p:cNvGrpSpPr/>
          <p:nvPr/>
        </p:nvGrpSpPr>
        <p:grpSpPr>
          <a:xfrm>
            <a:off x="2162934" y="4386489"/>
            <a:ext cx="6411835" cy="5141526"/>
            <a:chOff x="2162934" y="4386489"/>
            <a:chExt cx="6411835" cy="5141526"/>
          </a:xfrm>
        </p:grpSpPr>
        <p:pic>
          <p:nvPicPr>
            <p:cNvPr id="463" name="Google Shape;463;p2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526111" y="4386489"/>
              <a:ext cx="969732" cy="55290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4" name="Google Shape;464;p25"/>
            <p:cNvGrpSpPr/>
            <p:nvPr/>
          </p:nvGrpSpPr>
          <p:grpSpPr>
            <a:xfrm>
              <a:off x="3841179" y="4431696"/>
              <a:ext cx="2917385" cy="401548"/>
              <a:chOff x="3841179" y="4431696"/>
              <a:chExt cx="2917385" cy="401548"/>
            </a:xfrm>
          </p:grpSpPr>
          <p:pic>
            <p:nvPicPr>
              <p:cNvPr id="465" name="Google Shape;465;p25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4044311" y="4431696"/>
                <a:ext cx="2714253" cy="40154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6" name="Google Shape;466;p25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3841179" y="4550472"/>
                <a:ext cx="147895" cy="1478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67" name="Google Shape;467;p2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570411" y="6514855"/>
              <a:ext cx="943399" cy="5433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8" name="Google Shape;468;p25"/>
            <p:cNvGrpSpPr/>
            <p:nvPr/>
          </p:nvGrpSpPr>
          <p:grpSpPr>
            <a:xfrm>
              <a:off x="3885478" y="6604573"/>
              <a:ext cx="3558831" cy="902777"/>
              <a:chOff x="3885478" y="6604573"/>
              <a:chExt cx="3558831" cy="902777"/>
            </a:xfrm>
          </p:grpSpPr>
          <p:pic>
            <p:nvPicPr>
              <p:cNvPr id="469" name="Google Shape;469;p25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4079084" y="6604573"/>
                <a:ext cx="3365225" cy="9027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0" name="Google Shape;470;p25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3885478" y="6746793"/>
                <a:ext cx="147895" cy="1478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71" name="Google Shape;471;p25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2570411" y="8580834"/>
              <a:ext cx="949513" cy="55290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72" name="Google Shape;472;p25"/>
            <p:cNvGrpSpPr/>
            <p:nvPr/>
          </p:nvGrpSpPr>
          <p:grpSpPr>
            <a:xfrm>
              <a:off x="3885478" y="8625219"/>
              <a:ext cx="4689291" cy="902796"/>
              <a:chOff x="3885478" y="8625219"/>
              <a:chExt cx="4689291" cy="902796"/>
            </a:xfrm>
          </p:grpSpPr>
          <p:pic>
            <p:nvPicPr>
              <p:cNvPr id="473" name="Google Shape;473;p25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4079087" y="8625219"/>
                <a:ext cx="4495682" cy="90279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4" name="Google Shape;474;p25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3885478" y="8767468"/>
                <a:ext cx="147895" cy="1478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75" name="Google Shape;475;p25"/>
            <p:cNvGrpSpPr/>
            <p:nvPr/>
          </p:nvGrpSpPr>
          <p:grpSpPr>
            <a:xfrm>
              <a:off x="2162934" y="4601555"/>
              <a:ext cx="340075" cy="4312646"/>
              <a:chOff x="2162934" y="4601555"/>
              <a:chExt cx="340075" cy="4312646"/>
            </a:xfrm>
          </p:grpSpPr>
          <p:pic>
            <p:nvPicPr>
              <p:cNvPr id="476" name="Google Shape;476;p25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2162934" y="4601555"/>
                <a:ext cx="340074" cy="431264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7" name="Google Shape;477;p25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2195768" y="6715801"/>
                <a:ext cx="307241" cy="841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78" name="Google Shape;478;p25"/>
          <p:cNvGrpSpPr/>
          <p:nvPr/>
        </p:nvGrpSpPr>
        <p:grpSpPr>
          <a:xfrm>
            <a:off x="1702124" y="3008821"/>
            <a:ext cx="6048762" cy="588421"/>
            <a:chOff x="1702124" y="3008821"/>
            <a:chExt cx="6048762" cy="588421"/>
          </a:xfrm>
        </p:grpSpPr>
        <p:pic>
          <p:nvPicPr>
            <p:cNvPr id="479" name="Google Shape;479;p25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2040474" y="3008821"/>
              <a:ext cx="5710412" cy="588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0" name="Google Shape;480;p25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1702124" y="3052679"/>
              <a:ext cx="382207" cy="34298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50475" y="7247651"/>
            <a:ext cx="8970300" cy="237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20306" y="-342950"/>
            <a:ext cx="1362230" cy="10971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7760" y="450878"/>
            <a:ext cx="234816" cy="60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02124" y="994080"/>
            <a:ext cx="1717967" cy="561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65801" y="1102363"/>
            <a:ext cx="1389235" cy="422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09490" y="1789909"/>
            <a:ext cx="5817746" cy="1094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02125" y="3073175"/>
            <a:ext cx="12255659" cy="3968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AF6C0"/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8405" y="3676183"/>
            <a:ext cx="12600154" cy="300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AF6C0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0306" y="-342950"/>
            <a:ext cx="1362230" cy="10971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7498" y="3471810"/>
            <a:ext cx="3356483" cy="2761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52871" y="5493291"/>
            <a:ext cx="3385619" cy="935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127771" y="9400651"/>
            <a:ext cx="940293" cy="228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74065" y="1131677"/>
            <a:ext cx="8415790" cy="8415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0306" y="-342950"/>
            <a:ext cx="1362230" cy="10971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9490" y="1789909"/>
            <a:ext cx="4100860" cy="10941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" name="Google Shape;126;p4"/>
          <p:cNvGrpSpPr/>
          <p:nvPr/>
        </p:nvGrpSpPr>
        <p:grpSpPr>
          <a:xfrm>
            <a:off x="1702124" y="994080"/>
            <a:ext cx="1717967" cy="561316"/>
            <a:chOff x="1702124" y="994080"/>
            <a:chExt cx="1717967" cy="561316"/>
          </a:xfrm>
        </p:grpSpPr>
        <p:pic>
          <p:nvPicPr>
            <p:cNvPr id="127" name="Google Shape;127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02124" y="994080"/>
              <a:ext cx="1717967" cy="561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841991" y="1083315"/>
              <a:ext cx="1293720" cy="42285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9" name="Google Shape;129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7760" y="450878"/>
            <a:ext cx="234816" cy="3785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" name="Google Shape;130;p4"/>
          <p:cNvGrpSpPr/>
          <p:nvPr/>
        </p:nvGrpSpPr>
        <p:grpSpPr>
          <a:xfrm>
            <a:off x="5904260" y="7065771"/>
            <a:ext cx="9490011" cy="3562893"/>
            <a:chOff x="5904260" y="7065771"/>
            <a:chExt cx="9490011" cy="3562893"/>
          </a:xfrm>
        </p:grpSpPr>
        <p:pic>
          <p:nvPicPr>
            <p:cNvPr id="131" name="Google Shape;131;p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904260" y="7423674"/>
              <a:ext cx="7574303" cy="23646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660000">
              <a:off x="12115581" y="7325559"/>
              <a:ext cx="3016050" cy="304331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3" name="Google Shape;133;p4"/>
          <p:cNvGrpSpPr/>
          <p:nvPr/>
        </p:nvGrpSpPr>
        <p:grpSpPr>
          <a:xfrm>
            <a:off x="3481867" y="2551340"/>
            <a:ext cx="12230949" cy="4308249"/>
            <a:chOff x="3481867" y="2551340"/>
            <a:chExt cx="12230949" cy="4308249"/>
          </a:xfrm>
        </p:grpSpPr>
        <p:pic>
          <p:nvPicPr>
            <p:cNvPr id="134" name="Google Shape;134;p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481867" y="3637331"/>
              <a:ext cx="4309679" cy="25002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7875137" y="4233120"/>
              <a:ext cx="4347026" cy="26264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4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1740647" y="2551340"/>
              <a:ext cx="3972169" cy="283195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0306" y="-342950"/>
            <a:ext cx="1362230" cy="10971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9490" y="1789909"/>
            <a:ext cx="4100860" cy="10941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" name="Google Shape;143;p5"/>
          <p:cNvGrpSpPr/>
          <p:nvPr/>
        </p:nvGrpSpPr>
        <p:grpSpPr>
          <a:xfrm>
            <a:off x="1702124" y="994080"/>
            <a:ext cx="1717967" cy="561316"/>
            <a:chOff x="1702124" y="994080"/>
            <a:chExt cx="1717967" cy="561316"/>
          </a:xfrm>
        </p:grpSpPr>
        <p:pic>
          <p:nvPicPr>
            <p:cNvPr id="144" name="Google Shape;144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02124" y="994080"/>
              <a:ext cx="1717967" cy="561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841991" y="1083315"/>
              <a:ext cx="1293720" cy="42285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6" name="Google Shape;146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7760" y="450878"/>
            <a:ext cx="234816" cy="378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03508" y="3526114"/>
            <a:ext cx="4669370" cy="5305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5"/>
          <p:cNvPicPr preferRelativeResize="0"/>
          <p:nvPr/>
        </p:nvPicPr>
        <p:blipFill rotWithShape="1">
          <a:blip r:embed="rId9">
            <a:alphaModFix/>
          </a:blip>
          <a:srcRect b="71212" l="0" r="0" t="0"/>
          <a:stretch/>
        </p:blipFill>
        <p:spPr>
          <a:xfrm>
            <a:off x="7095200" y="3703882"/>
            <a:ext cx="3687725" cy="145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305250" y="829425"/>
            <a:ext cx="5556900" cy="416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5"/>
          <p:cNvPicPr preferRelativeResize="0"/>
          <p:nvPr/>
        </p:nvPicPr>
        <p:blipFill rotWithShape="1">
          <a:blip r:embed="rId9">
            <a:alphaModFix/>
          </a:blip>
          <a:srcRect b="45080" l="0" r="0" t="28546"/>
          <a:stretch/>
        </p:blipFill>
        <p:spPr>
          <a:xfrm>
            <a:off x="7095200" y="5154451"/>
            <a:ext cx="3687725" cy="13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5"/>
          <p:cNvPicPr preferRelativeResize="0"/>
          <p:nvPr/>
        </p:nvPicPr>
        <p:blipFill rotWithShape="1">
          <a:blip r:embed="rId9">
            <a:alphaModFix/>
          </a:blip>
          <a:srcRect b="0" l="0" r="0" t="56872"/>
          <a:stretch/>
        </p:blipFill>
        <p:spPr>
          <a:xfrm>
            <a:off x="7095200" y="6581828"/>
            <a:ext cx="3687725" cy="217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0306" y="-342950"/>
            <a:ext cx="1362230" cy="10971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9490" y="1789909"/>
            <a:ext cx="4100860" cy="10941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" name="Google Shape;158;p6"/>
          <p:cNvGrpSpPr/>
          <p:nvPr/>
        </p:nvGrpSpPr>
        <p:grpSpPr>
          <a:xfrm>
            <a:off x="1702124" y="994080"/>
            <a:ext cx="1717967" cy="561316"/>
            <a:chOff x="1702124" y="994080"/>
            <a:chExt cx="1717967" cy="561316"/>
          </a:xfrm>
        </p:grpSpPr>
        <p:pic>
          <p:nvPicPr>
            <p:cNvPr id="159" name="Google Shape;159;p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02124" y="994080"/>
              <a:ext cx="1717967" cy="561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841991" y="1083315"/>
              <a:ext cx="1293720" cy="42285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1" name="Google Shape;161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7760" y="450878"/>
            <a:ext cx="234816" cy="378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07120" y="3042360"/>
            <a:ext cx="11108478" cy="36988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" name="Google Shape;163;p6"/>
          <p:cNvGrpSpPr/>
          <p:nvPr/>
        </p:nvGrpSpPr>
        <p:grpSpPr>
          <a:xfrm>
            <a:off x="12914089" y="2884044"/>
            <a:ext cx="5089048" cy="5089048"/>
            <a:chOff x="12853839" y="3613019"/>
            <a:chExt cx="5089048" cy="5089048"/>
          </a:xfrm>
        </p:grpSpPr>
        <p:pic>
          <p:nvPicPr>
            <p:cNvPr id="164" name="Google Shape;164;p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2853839" y="3613019"/>
              <a:ext cx="5089048" cy="5089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3307474" y="6226163"/>
              <a:ext cx="4181777" cy="80133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6" name="Google Shape;166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702124" y="6484838"/>
            <a:ext cx="10918479" cy="18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AF6C0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0306" y="-353525"/>
            <a:ext cx="1362230" cy="10971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7496" y="3471810"/>
            <a:ext cx="3551073" cy="2761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52871" y="5493291"/>
            <a:ext cx="3636581" cy="935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74065" y="1648529"/>
            <a:ext cx="7770860" cy="7770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5400000">
            <a:off x="127771" y="9400651"/>
            <a:ext cx="940293" cy="228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0306" y="-342950"/>
            <a:ext cx="1362230" cy="109716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8"/>
          <p:cNvGrpSpPr/>
          <p:nvPr/>
        </p:nvGrpSpPr>
        <p:grpSpPr>
          <a:xfrm>
            <a:off x="1702124" y="994080"/>
            <a:ext cx="1717967" cy="561316"/>
            <a:chOff x="1702124" y="994080"/>
            <a:chExt cx="1717967" cy="561316"/>
          </a:xfrm>
        </p:grpSpPr>
        <p:pic>
          <p:nvPicPr>
            <p:cNvPr id="182" name="Google Shape;182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02124" y="994080"/>
              <a:ext cx="1717967" cy="561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41991" y="1083315"/>
              <a:ext cx="1403711" cy="42285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4" name="Google Shape;184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7760" y="450878"/>
            <a:ext cx="234816" cy="60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09490" y="1789909"/>
            <a:ext cx="5655993" cy="1243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29625" y="2219775"/>
            <a:ext cx="3561425" cy="2671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" name="Google Shape;187;p8"/>
          <p:cNvGrpSpPr/>
          <p:nvPr/>
        </p:nvGrpSpPr>
        <p:grpSpPr>
          <a:xfrm>
            <a:off x="3255355" y="3879527"/>
            <a:ext cx="13048138" cy="5951109"/>
            <a:chOff x="3255355" y="3879527"/>
            <a:chExt cx="13048138" cy="5951109"/>
          </a:xfrm>
        </p:grpSpPr>
        <p:pic>
          <p:nvPicPr>
            <p:cNvPr id="188" name="Google Shape;188;p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255355" y="3879527"/>
              <a:ext cx="13048138" cy="5951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572938" y="3997269"/>
              <a:ext cx="12460069" cy="57412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0306" y="-342950"/>
            <a:ext cx="1362230" cy="109716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" name="Google Shape;195;p9"/>
          <p:cNvGrpSpPr/>
          <p:nvPr/>
        </p:nvGrpSpPr>
        <p:grpSpPr>
          <a:xfrm>
            <a:off x="1702124" y="994080"/>
            <a:ext cx="1717967" cy="561316"/>
            <a:chOff x="1702124" y="994080"/>
            <a:chExt cx="1717967" cy="561316"/>
          </a:xfrm>
        </p:grpSpPr>
        <p:pic>
          <p:nvPicPr>
            <p:cNvPr id="196" name="Google Shape;196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02124" y="994080"/>
              <a:ext cx="1717967" cy="561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41991" y="1083315"/>
              <a:ext cx="1403711" cy="42285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8" name="Google Shape;198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7760" y="450878"/>
            <a:ext cx="234816" cy="60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09490" y="1789909"/>
            <a:ext cx="5655993" cy="12436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9"/>
          <p:cNvGrpSpPr/>
          <p:nvPr/>
        </p:nvGrpSpPr>
        <p:grpSpPr>
          <a:xfrm>
            <a:off x="-420392" y="3883010"/>
            <a:ext cx="11197554" cy="4285442"/>
            <a:chOff x="-420392" y="3883010"/>
            <a:chExt cx="11197554" cy="4285442"/>
          </a:xfrm>
        </p:grpSpPr>
        <p:grpSp>
          <p:nvGrpSpPr>
            <p:cNvPr id="201" name="Google Shape;201;p9"/>
            <p:cNvGrpSpPr/>
            <p:nvPr/>
          </p:nvGrpSpPr>
          <p:grpSpPr>
            <a:xfrm>
              <a:off x="1131513" y="3883010"/>
              <a:ext cx="9645649" cy="2496338"/>
              <a:chOff x="1131513" y="3883010"/>
              <a:chExt cx="9645649" cy="2496338"/>
            </a:xfrm>
          </p:grpSpPr>
          <p:pic>
            <p:nvPicPr>
              <p:cNvPr id="202" name="Google Shape;202;p9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1131513" y="3883010"/>
                <a:ext cx="9645649" cy="249633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3" name="Google Shape;203;p9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3461456" y="4425625"/>
                <a:ext cx="4822824" cy="124816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04" name="Google Shape;204;p9"/>
            <p:cNvGrpSpPr/>
            <p:nvPr/>
          </p:nvGrpSpPr>
          <p:grpSpPr>
            <a:xfrm>
              <a:off x="165989" y="4811029"/>
              <a:ext cx="10146748" cy="2536687"/>
              <a:chOff x="165989" y="4811029"/>
              <a:chExt cx="10146748" cy="2536687"/>
            </a:xfrm>
          </p:grpSpPr>
          <p:pic>
            <p:nvPicPr>
              <p:cNvPr id="205" name="Google Shape;205;p9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165989" y="4811029"/>
                <a:ext cx="10146748" cy="25366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6" name="Google Shape;206;p9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2619890" y="5362414"/>
                <a:ext cx="5073374" cy="126834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07" name="Google Shape;207;p9"/>
            <p:cNvGrpSpPr/>
            <p:nvPr/>
          </p:nvGrpSpPr>
          <p:grpSpPr>
            <a:xfrm>
              <a:off x="29514" y="5292927"/>
              <a:ext cx="9557399" cy="2494717"/>
              <a:chOff x="29514" y="5292927"/>
              <a:chExt cx="9557399" cy="2494717"/>
            </a:xfrm>
          </p:grpSpPr>
          <p:pic>
            <p:nvPicPr>
              <p:cNvPr id="208" name="Google Shape;208;p9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29514" y="5292927"/>
                <a:ext cx="9557399" cy="249471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9" name="Google Shape;209;p9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2337447" y="5835190"/>
                <a:ext cx="4778700" cy="124735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0" name="Google Shape;210;p9"/>
            <p:cNvGrpSpPr/>
            <p:nvPr/>
          </p:nvGrpSpPr>
          <p:grpSpPr>
            <a:xfrm>
              <a:off x="-420392" y="5646071"/>
              <a:ext cx="9645649" cy="2522381"/>
              <a:chOff x="-420392" y="5646071"/>
              <a:chExt cx="9645649" cy="2522381"/>
            </a:xfrm>
          </p:grpSpPr>
          <p:pic>
            <p:nvPicPr>
              <p:cNvPr id="211" name="Google Shape;211;p9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-420392" y="5646071"/>
                <a:ext cx="9645649" cy="252238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2" name="Google Shape;212;p9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1908701" y="6194347"/>
                <a:ext cx="4822824" cy="126119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13" name="Google Shape;213;p9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 rot="-2580000">
              <a:off x="6299891" y="6528749"/>
              <a:ext cx="2211934" cy="204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9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6755764" y="6757148"/>
              <a:ext cx="1380613" cy="560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9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778323" y="6194347"/>
              <a:ext cx="119075" cy="12363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9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1474871" y="6806281"/>
              <a:ext cx="256672" cy="2056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9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 rot="-5400000">
              <a:off x="4214547" y="5161354"/>
              <a:ext cx="221059" cy="4809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9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4154455" y="7809235"/>
              <a:ext cx="348072" cy="19612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9" name="Google Shape;219;p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9703874" y="3445525"/>
            <a:ext cx="5293051" cy="36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9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9627043" y="2682866"/>
            <a:ext cx="2851607" cy="941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9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9597567" y="3745506"/>
            <a:ext cx="5212509" cy="128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9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9546174" y="6791222"/>
            <a:ext cx="6735940" cy="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9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9515331" y="5979937"/>
            <a:ext cx="2854873" cy="845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9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1240565" y="8320509"/>
            <a:ext cx="4311550" cy="64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9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4185238" y="7779756"/>
            <a:ext cx="1687507" cy="449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9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9492711" y="7779756"/>
            <a:ext cx="4692527" cy="449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9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11368298" y="7121046"/>
            <a:ext cx="881931" cy="96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9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14638322" y="7174056"/>
            <a:ext cx="799464" cy="924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9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15872745" y="7779756"/>
            <a:ext cx="1687507" cy="449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9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16356978" y="7174054"/>
            <a:ext cx="740026" cy="96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9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16234495" y="8343631"/>
            <a:ext cx="1043759" cy="544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2022-09-01T20:53:53Z</dcterms:created>
  <dc:creator>officegen</dc:creator>
</cp:coreProperties>
</file>